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4" r:id="rId5"/>
    <p:sldId id="260" r:id="rId6"/>
    <p:sldId id="261" r:id="rId7"/>
    <p:sldId id="262" r:id="rId8"/>
    <p:sldId id="263" r:id="rId9"/>
    <p:sldId id="266" r:id="rId10"/>
    <p:sldId id="265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Noto Sans CJK KR Medium" panose="020B0600000101010101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혜상" initials="유" lastIdx="1" clrIdx="0">
    <p:extLst>
      <p:ext uri="{19B8F6BF-5375-455C-9EA6-DF929625EA0E}">
        <p15:presenceInfo xmlns:p15="http://schemas.microsoft.com/office/powerpoint/2012/main" userId="S::201644023@itc.ac.kr::1a52d4ca-6d3b-46fd-b46b-a2de273a32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413" autoAdjust="0"/>
  </p:normalViewPr>
  <p:slideViewPr>
    <p:cSldViewPr snapToGrid="0">
      <p:cViewPr varScale="1">
        <p:scale>
          <a:sx n="68" d="100"/>
          <a:sy n="68" d="100"/>
        </p:scale>
        <p:origin x="9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9T01:28:01.22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EBEE5-F072-4312-8416-9F4CC0179035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724DF-77E8-46F1-A037-2FEB5C7FA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6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이번 프로젝트에 제작한 것은 </a:t>
            </a:r>
            <a:r>
              <a:rPr lang="en-US" altLang="ko-KR" dirty="0"/>
              <a:t>mq3</a:t>
            </a:r>
            <a:r>
              <a:rPr lang="ko-KR" altLang="en-US" dirty="0"/>
              <a:t>센서를 이용한 차량부착형 알코올 </a:t>
            </a:r>
            <a:r>
              <a:rPr lang="ko-KR" altLang="en-US" dirty="0" err="1"/>
              <a:t>감지키트입니다</a:t>
            </a:r>
            <a:endParaRPr lang="en-US" altLang="ko-KR" dirty="0"/>
          </a:p>
          <a:p>
            <a:r>
              <a:rPr lang="ko-KR" altLang="en-US" dirty="0"/>
              <a:t>운전자 좌석 </a:t>
            </a:r>
            <a:r>
              <a:rPr lang="ko-KR" altLang="en-US" dirty="0" err="1"/>
              <a:t>차량옆면이나</a:t>
            </a:r>
            <a:r>
              <a:rPr lang="ko-KR" altLang="en-US" dirty="0"/>
              <a:t> 위에 부착하여 사용합니다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24DF-77E8-46F1-A037-2FEB5C7FAE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4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부품들 밑에 이름 적을까 </a:t>
            </a:r>
            <a:r>
              <a:rPr lang="ko-KR" altLang="en-US" dirty="0" err="1"/>
              <a:t>생각중</a:t>
            </a:r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사진 </a:t>
            </a:r>
            <a:r>
              <a:rPr lang="ko-KR" altLang="en-US" dirty="0" err="1"/>
              <a:t>추가해야하나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24DF-77E8-46F1-A037-2FEB5C7FAE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36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브레드보드에</a:t>
            </a:r>
            <a:r>
              <a:rPr lang="ko-KR" altLang="en-US" dirty="0"/>
              <a:t> </a:t>
            </a:r>
            <a:r>
              <a:rPr lang="ko-KR" altLang="en-US" dirty="0" err="1"/>
              <a:t>부저</a:t>
            </a:r>
            <a:r>
              <a:rPr lang="en-US" altLang="ko-KR" dirty="0"/>
              <a:t>, led, mq3</a:t>
            </a:r>
            <a:r>
              <a:rPr lang="ko-KR" altLang="en-US" dirty="0"/>
              <a:t>를 연결해 구성하였습니다</a:t>
            </a:r>
            <a:endParaRPr lang="en-US" altLang="ko-KR" dirty="0"/>
          </a:p>
          <a:p>
            <a:r>
              <a:rPr lang="en-US" altLang="ko-KR" dirty="0"/>
              <a:t>Mq3 </a:t>
            </a:r>
            <a:r>
              <a:rPr lang="ko-KR" altLang="en-US" dirty="0"/>
              <a:t>센서에서 저항을 거쳐 </a:t>
            </a:r>
            <a:r>
              <a:rPr lang="ko-KR" altLang="en-US" dirty="0" err="1"/>
              <a:t>라즈베리파이</a:t>
            </a:r>
            <a:r>
              <a:rPr lang="ko-KR" altLang="en-US" dirty="0"/>
              <a:t> 신호를 보내고</a:t>
            </a:r>
            <a:r>
              <a:rPr lang="en-US" altLang="ko-KR" dirty="0"/>
              <a:t>~~ </a:t>
            </a:r>
            <a:r>
              <a:rPr lang="ko-KR" altLang="en-US" dirty="0"/>
              <a:t>연결하고</a:t>
            </a:r>
            <a:endParaRPr lang="en-US" altLang="ko-KR" dirty="0"/>
          </a:p>
          <a:p>
            <a:r>
              <a:rPr lang="ko-KR" altLang="en-US" dirty="0" err="1"/>
              <a:t>부저와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를 연결하였다</a:t>
            </a:r>
            <a:r>
              <a:rPr lang="en-US" altLang="ko-KR" dirty="0"/>
              <a:t>~~ </a:t>
            </a:r>
            <a:r>
              <a:rPr lang="ko-KR" altLang="en-US" dirty="0" err="1"/>
              <a:t>이런느낌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24DF-77E8-46F1-A037-2FEB5C7FAE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4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날숨을 </a:t>
            </a:r>
            <a:r>
              <a:rPr kumimoji="1" lang="en-US" altLang="ko-KR" dirty="0"/>
              <a:t>MQ-3</a:t>
            </a:r>
            <a:r>
              <a:rPr kumimoji="1" lang="ko-KR" altLang="en-US" dirty="0"/>
              <a:t> 센서에서 감지 해 기준 값</a:t>
            </a:r>
            <a:r>
              <a:rPr kumimoji="1" lang="en-US" altLang="ko-KR" dirty="0"/>
              <a:t>(Reference)</a:t>
            </a:r>
            <a:r>
              <a:rPr kumimoji="1" lang="ko-KR" altLang="en-US" dirty="0"/>
              <a:t> 보다 낮으면 루프를 돌면서 감지한다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기존 값</a:t>
            </a:r>
            <a:r>
              <a:rPr kumimoji="1" lang="en-US" altLang="ko-KR" dirty="0"/>
              <a:t>(Reference)</a:t>
            </a:r>
            <a:r>
              <a:rPr kumimoji="1" lang="ko-KR" altLang="en-US" dirty="0"/>
              <a:t> 보다 감지 값</a:t>
            </a:r>
            <a:r>
              <a:rPr kumimoji="1" lang="en-US" altLang="ko-KR" dirty="0"/>
              <a:t>(Levels)</a:t>
            </a:r>
            <a:r>
              <a:rPr kumimoji="1" lang="ko-KR" altLang="en-US" dirty="0"/>
              <a:t>가 높다면 </a:t>
            </a:r>
            <a:r>
              <a:rPr kumimoji="1" lang="en-US" altLang="ko-KR" dirty="0"/>
              <a:t>LED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부저</a:t>
            </a:r>
            <a:r>
              <a:rPr kumimoji="1" lang="en-US" altLang="ko-KR" dirty="0"/>
              <a:t>(Buzzer)</a:t>
            </a:r>
            <a:r>
              <a:rPr kumimoji="1" lang="ko-KR" altLang="en-US" dirty="0"/>
              <a:t>가 작동된다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후에 </a:t>
            </a:r>
            <a:r>
              <a:rPr kumimoji="1" lang="ko-KR" altLang="en-US" dirty="0" err="1"/>
              <a:t>텔레그램으로</a:t>
            </a:r>
            <a:r>
              <a:rPr kumimoji="1" lang="ko-KR" altLang="en-US" dirty="0"/>
              <a:t> 운전자의 상태 값이 전송이 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전송을 한 후 </a:t>
            </a:r>
            <a:r>
              <a:rPr kumimoji="1" lang="en-US" altLang="ko-KR" dirty="0"/>
              <a:t>LED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부저는</a:t>
            </a:r>
            <a:r>
              <a:rPr kumimoji="1" lang="ko-KR" altLang="en-US" dirty="0"/>
              <a:t> 자동적으로 꺼지며 다시 처음으로 돌아가 날숨을 감지한다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724DF-77E8-46F1-A037-2FEB5C7FAE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63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알코올 </a:t>
            </a:r>
            <a:r>
              <a:rPr lang="ko-KR" altLang="en-US" dirty="0" smtClean="0"/>
              <a:t>감</a:t>
            </a:r>
            <a:r>
              <a:rPr lang="ko-KR" altLang="en-US" dirty="0" smtClean="0"/>
              <a:t>지 키트가 있더라도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개인이 음주 후 음주운전을 하는 것이 개인의 도덕적 판단이기 때문에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주행 시 의무적으로 알코올 감지 키트를 사용을 권장하는 국가적인 차원에서 법률이나 조항이 필요합니다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724DF-77E8-46F1-A037-2FEB5C7FAE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9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5CBAA-E9C4-47FE-939E-6B3B7EA7C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8583A8-39B0-4DC0-BC17-252868B71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664BE-F274-41F3-B3B9-E82781D7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CCE54-7E07-44E5-B604-6F61E72D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6E9692-2A51-4754-AF17-294702AF2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5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89927-7B6C-4ECC-975E-1369C97C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0C3479-D469-414F-9D42-B2A518572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6131C-A299-462D-890C-C712C76C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4EEB5-2614-49EA-A716-FC97E069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1F4CD-E367-40AC-A6B4-320A85C2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7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00B0F7-BDED-4A88-8CE0-F0D6D31A56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BBB27-208B-4EFD-B482-0BE02DDA0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DD480C-C6FA-48E3-8C24-D8C55CFE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EF5AD-3415-4C78-A551-D4DA9E4F3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03555-623F-48A2-9307-1C05B3D66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8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188E6-92DC-4067-9E08-CB54FC35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0678A-42E5-4A5D-85BE-1DC1B40AD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0A37D-45CA-450A-9BBA-AC280047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9F795-89B3-4CF9-B8EF-AEBFBD3B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16C69-F01F-41B3-8D5C-8972263A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27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53FDE-79E7-435A-B87D-6293C9A5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3465B3-9C09-49FE-9757-329ECA46E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415D2-7EF2-49CC-8C06-2C45F7D4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B4096-2F38-4947-999A-EF4BAC9C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A88F6-EA39-4387-BB45-E2A98DBF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5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573E4-CA94-4D0D-8D4D-7A00C90F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7326D-95D0-4E8E-8F26-B89E7BD1B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1B35B8-772A-4D27-9B27-C51C0FB1F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A5B8EE-DDAD-4B49-B510-13A9EAF6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1A5F7-1CF6-47A5-8520-21E044B2A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9403C-454B-4A5C-90C4-2EFBB51D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3A16C-E951-4175-83D1-BF89DBCF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9FA965-EE78-4008-AD8A-85FEC6A97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43551A-5737-4347-B94F-3A6CC7F49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9499C4-DA05-4923-8CA1-4D85CA811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FA41F0-BC43-49CE-9C25-644DCD3B1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59EA2-6856-4EAE-A7E6-B5A373905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5D3D6F-85F4-44D4-921F-36B276BB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9E228A-7C8B-43A0-814F-C54F92DF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6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06C09-8DA9-47A8-9C60-B5229760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CA76F9-6C03-45C0-BAD8-E1255B378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2BFDD9-E423-448A-98BB-DE02BBC6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2FEDF-8F87-41F8-AA35-FDEC770B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26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87B93C-BB70-4218-B0C4-0E176E2D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DB327B-4A9A-40E9-B6BC-143FB86A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90ED6-5F13-4F1C-8760-78956F9E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2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AB76D-6050-4705-BDCB-F995FA6B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E9C34-398D-4717-A9F8-C9D109B97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A3DC4E-A097-424D-9B56-D50F164C9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8D47EB-F080-48C8-B709-665A679F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9ED2A9-62E6-48ED-BDE6-77DCA15E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3AB244-9174-4F67-80DA-C9B5480B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4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E32AA-CA55-4164-997F-FF775701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3829EF-0D2E-4D6B-ACC4-06EE5F384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D1D6B-452C-4B1F-BDB8-18E63104D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21F85-FC10-4630-9164-E7B86407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3AA65F-67D3-4707-B78B-F7EC32F3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9F56F-A430-49E4-9E60-C62EDD2B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14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5BA263-6A29-4ACB-A519-36BF6E85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4ABFC-6E43-4E5D-A70B-4CE403E29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E7622E-40BF-479D-B63B-2C689E67A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99AA7-05D9-43A1-BEDE-87F018C1088E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26F36-DEFF-473A-B2A3-6990F3476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AB4C4-A672-4AF6-8AA6-93E04E9CB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405D5-8165-4219-9C3E-E0E38DA97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0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12" y="824752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BLOCKBUS-TOP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4EA87-9798-43BE-9FE2-0E954E2F5A74}"/>
              </a:ext>
            </a:extLst>
          </p:cNvPr>
          <p:cNvSpPr txBox="1"/>
          <p:nvPr/>
        </p:nvSpPr>
        <p:spPr>
          <a:xfrm>
            <a:off x="672353" y="2268070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무선네트워크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E533C-48B6-4861-93E5-62D61F69ED79}"/>
              </a:ext>
            </a:extLst>
          </p:cNvPr>
          <p:cNvSpPr txBox="1"/>
          <p:nvPr/>
        </p:nvSpPr>
        <p:spPr>
          <a:xfrm>
            <a:off x="8668871" y="4563036"/>
            <a:ext cx="2417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2015440     </a:t>
            </a:r>
            <a:r>
              <a:rPr lang="ko-KR" altLang="en-US" dirty="0" err="1"/>
              <a:t>사영훈</a:t>
            </a:r>
            <a:r>
              <a:rPr lang="en-US" altLang="ko-KR" dirty="0"/>
              <a:t>   </a:t>
            </a:r>
          </a:p>
          <a:p>
            <a:r>
              <a:rPr lang="en-US" altLang="ko-KR" dirty="0"/>
              <a:t>2015440     </a:t>
            </a:r>
            <a:r>
              <a:rPr lang="ko-KR" altLang="en-US" dirty="0" err="1"/>
              <a:t>이창해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2016440     </a:t>
            </a:r>
            <a:r>
              <a:rPr lang="ko-KR" altLang="en-US" dirty="0"/>
              <a:t>유혜상</a:t>
            </a:r>
            <a:endParaRPr lang="en-US" altLang="ko-KR" dirty="0"/>
          </a:p>
          <a:p>
            <a:r>
              <a:rPr lang="en-US" altLang="ko-KR" dirty="0"/>
              <a:t>2016440     </a:t>
            </a:r>
            <a:r>
              <a:rPr lang="ko-KR" altLang="en-US" dirty="0"/>
              <a:t>전민수</a:t>
            </a:r>
            <a:endParaRPr lang="en-US" altLang="ko-KR" dirty="0"/>
          </a:p>
          <a:p>
            <a:r>
              <a:rPr lang="en-US" altLang="ko-KR" dirty="0"/>
              <a:t>2016440     </a:t>
            </a:r>
            <a:r>
              <a:rPr lang="ko-KR" altLang="en-US" dirty="0"/>
              <a:t>차민재</a:t>
            </a:r>
          </a:p>
        </p:txBody>
      </p:sp>
    </p:spTree>
    <p:extLst>
      <p:ext uri="{BB962C8B-B14F-4D97-AF65-F5344CB8AC3E}">
        <p14:creationId xmlns:p14="http://schemas.microsoft.com/office/powerpoint/2010/main" val="2294578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9796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operation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133600" y="726140"/>
            <a:ext cx="89712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08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0EA97-D77D-4631-AAA9-498B95FA1E6C}"/>
              </a:ext>
            </a:extLst>
          </p:cNvPr>
          <p:cNvSpPr txBox="1"/>
          <p:nvPr/>
        </p:nvSpPr>
        <p:spPr>
          <a:xfrm>
            <a:off x="5532121" y="3281684"/>
            <a:ext cx="21742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Q&amp;A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0430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8848" y="0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5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Content</a:t>
            </a:r>
            <a:endParaRPr lang="ko-KR" altLang="en-US" sz="5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CA756-4279-4E95-8FAC-FB019B44AFD0}"/>
              </a:ext>
            </a:extLst>
          </p:cNvPr>
          <p:cNvSpPr txBox="1"/>
          <p:nvPr/>
        </p:nvSpPr>
        <p:spPr>
          <a:xfrm>
            <a:off x="690283" y="1801917"/>
            <a:ext cx="34962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01. </a:t>
            </a:r>
            <a:r>
              <a:rPr lang="ko-KR" altLang="en-US" dirty="0"/>
              <a:t>프로젝트 소개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02. </a:t>
            </a:r>
            <a:r>
              <a:rPr lang="ko-KR" altLang="en-US" dirty="0"/>
              <a:t>제작 동기</a:t>
            </a:r>
          </a:p>
          <a:p>
            <a:r>
              <a:rPr lang="ko-KR" altLang="en-US" dirty="0"/>
              <a:t>         </a:t>
            </a:r>
            <a:endParaRPr lang="en-US" altLang="ko-KR" dirty="0"/>
          </a:p>
          <a:p>
            <a:r>
              <a:rPr lang="en-US" altLang="ko-KR" dirty="0"/>
              <a:t>03. </a:t>
            </a:r>
            <a:r>
              <a:rPr lang="ko-KR" altLang="en-US" dirty="0"/>
              <a:t>사용한 물품 목록</a:t>
            </a:r>
            <a:r>
              <a:rPr lang="en-US" altLang="ko-KR" dirty="0"/>
              <a:t>(</a:t>
            </a:r>
            <a:r>
              <a:rPr lang="ko-KR" altLang="en-US" dirty="0"/>
              <a:t>센서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</a:t>
            </a:r>
          </a:p>
          <a:p>
            <a:r>
              <a:rPr lang="en-US" altLang="ko-KR" dirty="0"/>
              <a:t>04. </a:t>
            </a:r>
            <a:r>
              <a:rPr lang="ko-KR" altLang="en-US" dirty="0" err="1"/>
              <a:t>라즈베리파이</a:t>
            </a:r>
            <a:r>
              <a:rPr lang="ko-KR" altLang="en-US" dirty="0"/>
              <a:t> 구성도</a:t>
            </a:r>
          </a:p>
          <a:p>
            <a:r>
              <a:rPr lang="ko-KR" altLang="en-US" dirty="0"/>
              <a:t>         </a:t>
            </a:r>
            <a:endParaRPr lang="en-US" altLang="ko-KR" dirty="0"/>
          </a:p>
          <a:p>
            <a:r>
              <a:rPr lang="en-US" altLang="ko-KR" dirty="0"/>
              <a:t>05. </a:t>
            </a:r>
            <a:r>
              <a:rPr lang="ko-KR" altLang="en-US" dirty="0"/>
              <a:t>도식화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06. </a:t>
            </a:r>
            <a:r>
              <a:rPr lang="ko-KR" altLang="en-US" dirty="0"/>
              <a:t>동작 시연</a:t>
            </a:r>
          </a:p>
          <a:p>
            <a:r>
              <a:rPr lang="ko-KR" altLang="en-US" dirty="0"/>
              <a:t>         </a:t>
            </a:r>
            <a:endParaRPr lang="en-US" altLang="ko-KR" dirty="0"/>
          </a:p>
          <a:p>
            <a:r>
              <a:rPr lang="en-US" altLang="ko-KR" dirty="0"/>
              <a:t>07. </a:t>
            </a:r>
            <a:r>
              <a:rPr lang="ko-KR" altLang="en-US" dirty="0"/>
              <a:t>문제점과 해결과정</a:t>
            </a:r>
          </a:p>
          <a:p>
            <a:r>
              <a:rPr lang="ko-KR" altLang="en-US" dirty="0"/>
              <a:t>         </a:t>
            </a:r>
            <a:endParaRPr lang="en-US" altLang="ko-KR" dirty="0"/>
          </a:p>
          <a:p>
            <a:r>
              <a:rPr lang="en-US" altLang="ko-KR" dirty="0"/>
              <a:t>08. Q&amp;A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3631827" y="986118"/>
            <a:ext cx="748440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824535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01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7096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47135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introduction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CA756-4279-4E95-8FAC-FB019B44AFD0}"/>
              </a:ext>
            </a:extLst>
          </p:cNvPr>
          <p:cNvSpPr txBox="1"/>
          <p:nvPr/>
        </p:nvSpPr>
        <p:spPr>
          <a:xfrm>
            <a:off x="-1335741" y="3029633"/>
            <a:ext cx="7342093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MQ-3</a:t>
            </a:r>
            <a:r>
              <a:rPr kumimoji="1" lang="ko-KR" altLang="en-US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가스 센서</a:t>
            </a:r>
            <a:r>
              <a:rPr kumimoji="1" lang="ko-KR" altLang="en-US" sz="1800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를 활용한 </a:t>
            </a:r>
            <a:endParaRPr kumimoji="1" lang="en-US" altLang="ko-KR" sz="1800" dirty="0"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endParaRPr kumimoji="1" lang="en-US" altLang="ko-KR" sz="1050" dirty="0">
              <a:latin typeface="NanumBarunGothic UltraLight" panose="020B0603020101020101" pitchFamily="34" charset="-127"/>
              <a:ea typeface="NanumBarunGothic UltraLight" panose="020B0603020101020101" pitchFamily="34" charset="-127"/>
            </a:endParaRPr>
          </a:p>
          <a:p>
            <a:pPr algn="ctr"/>
            <a:r>
              <a:rPr kumimoji="1" lang="ko-KR" altLang="en-US" sz="1800" dirty="0">
                <a:latin typeface="NanumBarunGothic UltraLight" panose="020B0603020101020101" pitchFamily="34" charset="-127"/>
                <a:ea typeface="NanumBarunGothic UltraLight" panose="020B0603020101020101" pitchFamily="34" charset="-127"/>
              </a:rPr>
              <a:t>차량부착형</a:t>
            </a:r>
            <a:r>
              <a:rPr kumimoji="1" lang="ko-KR" altLang="en-US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알코올 감지 키트</a:t>
            </a:r>
            <a:r>
              <a:rPr kumimoji="1" lang="en-US" altLang="ko-KR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(Kit)</a:t>
            </a:r>
            <a:endParaRPr kumimoji="1" lang="ko-Kore-KR" altLang="en-US" sz="1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335305" y="726141"/>
            <a:ext cx="878093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02</a:t>
            </a:r>
            <a:endParaRPr lang="ko-KR" altLang="en-US" sz="1500" dirty="0"/>
          </a:p>
        </p:txBody>
      </p:sp>
      <p:pic>
        <p:nvPicPr>
          <p:cNvPr id="6" name="그림 5" descr="사람, 자동차, 실외, 장치이(가) 표시된 사진&#10;&#10;자동 생성된 설명">
            <a:extLst>
              <a:ext uri="{FF2B5EF4-FFF2-40B4-BE49-F238E27FC236}">
                <a16:creationId xmlns:a16="http://schemas.microsoft.com/office/drawing/2014/main" id="{7AD5DE5B-D770-4446-BD83-C4D3007BD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37" y="1325282"/>
            <a:ext cx="7075396" cy="47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0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65855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introduction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CA756-4279-4E95-8FAC-FB019B44AFD0}"/>
              </a:ext>
            </a:extLst>
          </p:cNvPr>
          <p:cNvSpPr txBox="1"/>
          <p:nvPr/>
        </p:nvSpPr>
        <p:spPr>
          <a:xfrm>
            <a:off x="2179619" y="3161713"/>
            <a:ext cx="734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제작동기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 flipV="1">
            <a:off x="2519680" y="726140"/>
            <a:ext cx="8596555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03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69858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1828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Sensor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CA756-4279-4E95-8FAC-FB019B44AFD0}"/>
              </a:ext>
            </a:extLst>
          </p:cNvPr>
          <p:cNvSpPr txBox="1"/>
          <p:nvPr/>
        </p:nvSpPr>
        <p:spPr>
          <a:xfrm>
            <a:off x="4677595" y="1307974"/>
            <a:ext cx="312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8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물품목록</a:t>
            </a:r>
            <a:endParaRPr kumimoji="1" lang="ko-Kore-KR" altLang="en-US" sz="18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355273" y="726140"/>
            <a:ext cx="89043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04</a:t>
            </a:r>
            <a:endParaRPr lang="ko-KR" altLang="en-US" sz="1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7F18CF-0387-452D-BD2D-4FE9CA326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4" b="32368"/>
          <a:stretch/>
        </p:blipFill>
        <p:spPr>
          <a:xfrm>
            <a:off x="2792730" y="1792722"/>
            <a:ext cx="7073900" cy="2322072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B05FC3A-FE6F-4FF0-9585-D6DC7F7769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t="9546" r="8922" b="5642"/>
          <a:stretch/>
        </p:blipFill>
        <p:spPr>
          <a:xfrm>
            <a:off x="2929776" y="3771675"/>
            <a:ext cx="6332448" cy="24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0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1508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configuration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641601" y="726140"/>
            <a:ext cx="84632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05</a:t>
            </a:r>
            <a:endParaRPr lang="ko-KR" altLang="en-US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85BA9B-44D5-4CA9-9F18-4219EEDFA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7" y="1125086"/>
            <a:ext cx="4907705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0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1508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schematization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763520" y="726140"/>
            <a:ext cx="834136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06</a:t>
            </a:r>
            <a:endParaRPr lang="ko-KR" altLang="en-US"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B0ED4-A4B7-4EA6-8BDA-E7644ACC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01" y="1093806"/>
            <a:ext cx="10263333" cy="50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9796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operation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133600" y="726140"/>
            <a:ext cx="89712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07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0EA97-D77D-4631-AAA9-498B95FA1E6C}"/>
              </a:ext>
            </a:extLst>
          </p:cNvPr>
          <p:cNvSpPr txBox="1"/>
          <p:nvPr/>
        </p:nvSpPr>
        <p:spPr>
          <a:xfrm>
            <a:off x="4714240" y="3244334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시연 영상 </a:t>
            </a:r>
            <a:r>
              <a:rPr lang="en-US" altLang="ko-KR" dirty="0"/>
              <a:t>or </a:t>
            </a:r>
            <a:r>
              <a:rPr lang="ko-KR" altLang="en-US" dirty="0"/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330899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E07E4-A641-4A5C-AC3A-D02FD923D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97961" y="-340441"/>
            <a:ext cx="6409764" cy="1228164"/>
          </a:xfrm>
        </p:spPr>
        <p:txBody>
          <a:bodyPr>
            <a:normAutofit/>
          </a:bodyPr>
          <a:lstStyle/>
          <a:p>
            <a:r>
              <a:rPr lang="en-US" altLang="ko-KR" sz="25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operation</a:t>
            </a:r>
            <a:endParaRPr lang="ko-KR" altLang="en-US" sz="25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B064C5C-C60E-45B0-A252-B25FE6C92951}"/>
              </a:ext>
            </a:extLst>
          </p:cNvPr>
          <p:cNvCxnSpPr>
            <a:cxnSpLocks/>
          </p:cNvCxnSpPr>
          <p:nvPr/>
        </p:nvCxnSpPr>
        <p:spPr>
          <a:xfrm flipH="1">
            <a:off x="2133600" y="726140"/>
            <a:ext cx="897128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65D930-10D4-4922-A90C-A7CC4B89D376}"/>
              </a:ext>
            </a:extLst>
          </p:cNvPr>
          <p:cNvSpPr txBox="1"/>
          <p:nvPr/>
        </p:nvSpPr>
        <p:spPr>
          <a:xfrm>
            <a:off x="11259671" y="564558"/>
            <a:ext cx="3962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08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0EA97-D77D-4631-AAA9-498B95FA1E6C}"/>
              </a:ext>
            </a:extLst>
          </p:cNvPr>
          <p:cNvSpPr txBox="1"/>
          <p:nvPr/>
        </p:nvSpPr>
        <p:spPr>
          <a:xfrm>
            <a:off x="4714240" y="3244334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문제점과 해결과정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ko-KR" altLang="en-US" dirty="0"/>
              <a:t>없으면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96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242</Words>
  <Application>Microsoft Office PowerPoint</Application>
  <PresentationFormat>와이드스크린</PresentationFormat>
  <Paragraphs>66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NanumBarunGothic UltraLight</vt:lpstr>
      <vt:lpstr>Noto Sans CJK KR Medium</vt:lpstr>
      <vt:lpstr>NanumBarunGothic</vt:lpstr>
      <vt:lpstr>Office 테마</vt:lpstr>
      <vt:lpstr>BLOCKBUS-TOP</vt:lpstr>
      <vt:lpstr>Content</vt:lpstr>
      <vt:lpstr>introduction</vt:lpstr>
      <vt:lpstr>introduction</vt:lpstr>
      <vt:lpstr>Sensor</vt:lpstr>
      <vt:lpstr>configuration</vt:lpstr>
      <vt:lpstr>schematization</vt:lpstr>
      <vt:lpstr>operation</vt:lpstr>
      <vt:lpstr>operation</vt:lpstr>
      <vt:lpstr>operation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BLOCKBUS-TOP</dc:title>
  <dc:creator>유혜상</dc:creator>
  <cp:lastModifiedBy>Owner</cp:lastModifiedBy>
  <cp:revision>5</cp:revision>
  <dcterms:created xsi:type="dcterms:W3CDTF">2020-12-08T16:02:14Z</dcterms:created>
  <dcterms:modified xsi:type="dcterms:W3CDTF">2020-12-14T03:00:33Z</dcterms:modified>
</cp:coreProperties>
</file>